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079625"/>
            <a:ext cx="7772400" cy="1555750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10000"/>
            <a:ext cx="6400800" cy="12192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1600200" y="6248400"/>
            <a:ext cx="1676400" cy="457200"/>
          </a:xfrm>
        </p:spPr>
        <p:txBody>
          <a:bodyPr/>
          <a:lstStyle>
            <a:lvl1pPr>
              <a:defRPr/>
            </a:lvl1pPr>
          </a:lstStyle>
          <a:p>
            <a:fld id="{95C58423-3DD1-4EAC-9071-660E6FFEF096}" type="datetimeFigureOut">
              <a:rPr lang="en-US" smtClean="0"/>
              <a:pPr/>
              <a:t>11/27/2006</a:t>
            </a:fld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362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5943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E99DEC6-2EB2-476B-B44D-D8BB9E6B69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C58423-3DD1-4EAC-9071-660E6FFEF096}" type="datetimeFigureOut">
              <a:rPr lang="en-US" smtClean="0"/>
              <a:pPr/>
              <a:t>11/27/2006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99DEC6-2EB2-476B-B44D-D8BB9E6B69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4150" y="106363"/>
            <a:ext cx="2000250" cy="5989637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106363"/>
            <a:ext cx="5848350" cy="59896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C58423-3DD1-4EAC-9071-660E6FFEF096}" type="datetimeFigureOut">
              <a:rPr lang="en-US" smtClean="0"/>
              <a:pPr/>
              <a:t>11/27/2006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99DEC6-2EB2-476B-B44D-D8BB9E6B69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C58423-3DD1-4EAC-9071-660E6FFEF096}" type="datetimeFigureOut">
              <a:rPr lang="en-US" smtClean="0"/>
              <a:pPr/>
              <a:t>11/27/2006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99DEC6-2EB2-476B-B44D-D8BB9E6B69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C58423-3DD1-4EAC-9071-660E6FFEF096}" type="datetimeFigureOut">
              <a:rPr lang="en-US" smtClean="0"/>
              <a:pPr/>
              <a:t>11/27/2006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99DEC6-2EB2-476B-B44D-D8BB9E6B69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524000"/>
            <a:ext cx="39243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524000"/>
            <a:ext cx="39243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C58423-3DD1-4EAC-9071-660E6FFEF096}" type="datetimeFigureOut">
              <a:rPr lang="en-US" smtClean="0"/>
              <a:pPr/>
              <a:t>11/27/2006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99DEC6-2EB2-476B-B44D-D8BB9E6B69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C58423-3DD1-4EAC-9071-660E6FFEF096}" type="datetimeFigureOut">
              <a:rPr lang="en-US" smtClean="0"/>
              <a:pPr/>
              <a:t>11/27/2006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99DEC6-2EB2-476B-B44D-D8BB9E6B69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C58423-3DD1-4EAC-9071-660E6FFEF096}" type="datetimeFigureOut">
              <a:rPr lang="en-US" smtClean="0"/>
              <a:pPr/>
              <a:t>11/27/2006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99DEC6-2EB2-476B-B44D-D8BB9E6B69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C58423-3DD1-4EAC-9071-660E6FFEF096}" type="datetimeFigureOut">
              <a:rPr lang="en-US" smtClean="0"/>
              <a:pPr/>
              <a:t>11/27/2006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99DEC6-2EB2-476B-B44D-D8BB9E6B69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C58423-3DD1-4EAC-9071-660E6FFEF096}" type="datetimeFigureOut">
              <a:rPr lang="en-US" smtClean="0"/>
              <a:pPr/>
              <a:t>11/27/2006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99DEC6-2EB2-476B-B44D-D8BB9E6B69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C58423-3DD1-4EAC-9071-660E6FFEF096}" type="datetimeFigureOut">
              <a:rPr lang="en-US" smtClean="0"/>
              <a:pPr/>
              <a:t>11/27/2006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99DEC6-2EB2-476B-B44D-D8BB9E6B69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106363"/>
            <a:ext cx="80010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524000"/>
            <a:ext cx="8001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209800" y="62484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fld id="{95C58423-3DD1-4EAC-9071-660E6FFEF096}" type="datetimeFigureOut">
              <a:rPr lang="en-US" smtClean="0"/>
              <a:pPr/>
              <a:t>11/27/2006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962400" y="62484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9E99DEC6-2EB2-476B-B44D-D8BB9E6B697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Fabrikam, Inc.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Operations Group Reorganization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Realigned Operations Group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ightfall design template">
  <a:themeElements>
    <a:clrScheme name="Office Theme 12">
      <a:dk1>
        <a:srgbClr val="003366"/>
      </a:dk1>
      <a:lt1>
        <a:srgbClr val="FFFFFF"/>
      </a:lt1>
      <a:dk2>
        <a:srgbClr val="0000FF"/>
      </a:dk2>
      <a:lt2>
        <a:srgbClr val="CCECFF"/>
      </a:lt2>
      <a:accent1>
        <a:srgbClr val="3366CC"/>
      </a:accent1>
      <a:accent2>
        <a:srgbClr val="004570"/>
      </a:accent2>
      <a:accent3>
        <a:srgbClr val="AAAAFF"/>
      </a:accent3>
      <a:accent4>
        <a:srgbClr val="DADADA"/>
      </a:accent4>
      <a:accent5>
        <a:srgbClr val="ADB8E2"/>
      </a:accent5>
      <a:accent6>
        <a:srgbClr val="003E65"/>
      </a:accent6>
      <a:hlink>
        <a:srgbClr val="99CCFF"/>
      </a:hlink>
      <a:folHlink>
        <a:srgbClr val="FFE701"/>
      </a:folHlink>
    </a:clrScheme>
    <a:fontScheme name="Office Theme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336699"/>
        </a:dk1>
        <a:lt1>
          <a:srgbClr val="FFFFFF"/>
        </a:lt1>
        <a:dk2>
          <a:srgbClr val="969696"/>
        </a:dk2>
        <a:lt2>
          <a:srgbClr val="E3EBF1"/>
        </a:lt2>
        <a:accent1>
          <a:srgbClr val="003399"/>
        </a:accent1>
        <a:accent2>
          <a:srgbClr val="59A7E1"/>
        </a:accent2>
        <a:accent3>
          <a:srgbClr val="C9C9C9"/>
        </a:accent3>
        <a:accent4>
          <a:srgbClr val="DADADA"/>
        </a:accent4>
        <a:accent5>
          <a:srgbClr val="AAADCA"/>
        </a:accent5>
        <a:accent6>
          <a:srgbClr val="5097CC"/>
        </a:accent6>
        <a:hlink>
          <a:srgbClr val="66CCFF"/>
        </a:hlink>
        <a:folHlink>
          <a:srgbClr val="F8F8F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2D2015"/>
        </a:dk1>
        <a:lt1>
          <a:srgbClr val="FFFFFF"/>
        </a:lt1>
        <a:dk2>
          <a:srgbClr val="A17A4B"/>
        </a:dk2>
        <a:lt2>
          <a:srgbClr val="DFC08D"/>
        </a:lt2>
        <a:accent1>
          <a:srgbClr val="8C7B70"/>
        </a:accent1>
        <a:accent2>
          <a:srgbClr val="354FBB"/>
        </a:accent2>
        <a:accent3>
          <a:srgbClr val="CDBEB1"/>
        </a:accent3>
        <a:accent4>
          <a:srgbClr val="DADADA"/>
        </a:accent4>
        <a:accent5>
          <a:srgbClr val="C5BFBB"/>
        </a:accent5>
        <a:accent6>
          <a:srgbClr val="2F47A9"/>
        </a:accent6>
        <a:hlink>
          <a:srgbClr val="CCB400"/>
        </a:hlink>
        <a:folHlink>
          <a:srgbClr val="BEC9C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777777"/>
        </a:dk1>
        <a:lt1>
          <a:srgbClr val="FFFFFF"/>
        </a:lt1>
        <a:dk2>
          <a:srgbClr val="A1A496"/>
        </a:dk2>
        <a:lt2>
          <a:srgbClr val="D1D1CB"/>
        </a:lt2>
        <a:accent1>
          <a:srgbClr val="909082"/>
        </a:accent1>
        <a:accent2>
          <a:srgbClr val="6484C4"/>
        </a:accent2>
        <a:accent3>
          <a:srgbClr val="CDCFC9"/>
        </a:accent3>
        <a:accent4>
          <a:srgbClr val="DADADA"/>
        </a:accent4>
        <a:accent5>
          <a:srgbClr val="C6C6C1"/>
        </a:accent5>
        <a:accent6>
          <a:srgbClr val="5A77B1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4">
        <a:dk1>
          <a:srgbClr val="3E3E5C"/>
        </a:dk1>
        <a:lt1>
          <a:srgbClr val="FFFFFF"/>
        </a:lt1>
        <a:dk2>
          <a:srgbClr val="819DC5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C1CCDF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5A58"/>
        </a:dk1>
        <a:lt1>
          <a:srgbClr val="99CCFF"/>
        </a:lt1>
        <a:dk2>
          <a:srgbClr val="0099CC"/>
        </a:dk2>
        <a:lt2>
          <a:srgbClr val="CCECFF"/>
        </a:lt2>
        <a:accent1>
          <a:srgbClr val="256487"/>
        </a:accent1>
        <a:accent2>
          <a:srgbClr val="6D6FC7"/>
        </a:accent2>
        <a:accent3>
          <a:srgbClr val="AACAE2"/>
        </a:accent3>
        <a:accent4>
          <a:srgbClr val="82AEDA"/>
        </a:accent4>
        <a:accent5>
          <a:srgbClr val="ACB8C3"/>
        </a:accent5>
        <a:accent6>
          <a:srgbClr val="6264B4"/>
        </a:accent6>
        <a:hlink>
          <a:srgbClr val="85A8FF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6">
        <a:dk1>
          <a:srgbClr val="B2B2B2"/>
        </a:dk1>
        <a:lt1>
          <a:srgbClr val="DEF6F1"/>
        </a:lt1>
        <a:dk2>
          <a:srgbClr val="FFFFFF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979797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C8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777777"/>
        </a:dk1>
        <a:lt1>
          <a:srgbClr val="CCFFFF"/>
        </a:lt1>
        <a:dk2>
          <a:srgbClr val="CCECFF"/>
        </a:dk2>
        <a:lt2>
          <a:srgbClr val="99CCFF"/>
        </a:lt2>
        <a:accent1>
          <a:srgbClr val="99CCFF"/>
        </a:accent1>
        <a:accent2>
          <a:srgbClr val="003399"/>
        </a:accent2>
        <a:accent3>
          <a:srgbClr val="E2F4FF"/>
        </a:accent3>
        <a:accent4>
          <a:srgbClr val="AEDADA"/>
        </a:accent4>
        <a:accent5>
          <a:srgbClr val="CAE2FF"/>
        </a:accent5>
        <a:accent6>
          <a:srgbClr val="002D8A"/>
        </a:accent6>
        <a:hlink>
          <a:srgbClr val="FF5050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F8F8F8"/>
        </a:dk1>
        <a:lt1>
          <a:srgbClr val="FFFFFF"/>
        </a:lt1>
        <a:dk2>
          <a:srgbClr val="DDDDDD"/>
        </a:dk2>
        <a:lt2>
          <a:srgbClr val="333333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D4D4D4"/>
        </a:accent4>
        <a:accent5>
          <a:srgbClr val="DCDCDC"/>
        </a:accent5>
        <a:accent6>
          <a:srgbClr val="737373"/>
        </a:accent6>
        <a:hlink>
          <a:srgbClr val="4D4D4D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9">
        <a:dk1>
          <a:srgbClr val="5C1F00"/>
        </a:dk1>
        <a:lt1>
          <a:srgbClr val="FFF8EB"/>
        </a:lt1>
        <a:dk2>
          <a:srgbClr val="FFEBD7"/>
        </a:dk2>
        <a:lt2>
          <a:srgbClr val="FFFFF7"/>
        </a:lt2>
        <a:accent1>
          <a:srgbClr val="CC3300"/>
        </a:accent1>
        <a:accent2>
          <a:srgbClr val="BE7960"/>
        </a:accent2>
        <a:accent3>
          <a:srgbClr val="FFF3E8"/>
        </a:accent3>
        <a:accent4>
          <a:srgbClr val="DAD4C9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969696"/>
        </a:dk1>
        <a:lt1>
          <a:srgbClr val="F8F8F8"/>
        </a:lt1>
        <a:dk2>
          <a:srgbClr val="DDDDDD"/>
        </a:dk2>
        <a:lt2>
          <a:srgbClr val="CC9900"/>
        </a:lt2>
        <a:accent1>
          <a:srgbClr val="DFBB05"/>
        </a:accent1>
        <a:accent2>
          <a:srgbClr val="FF9966"/>
        </a:accent2>
        <a:accent3>
          <a:srgbClr val="EBEBEB"/>
        </a:accent3>
        <a:accent4>
          <a:srgbClr val="D4D4D4"/>
        </a:accent4>
        <a:accent5>
          <a:srgbClr val="ECDAAA"/>
        </a:accent5>
        <a:accent6>
          <a:srgbClr val="E78A5C"/>
        </a:accent6>
        <a:hlink>
          <a:srgbClr val="CC3300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808080"/>
        </a:dk1>
        <a:lt1>
          <a:srgbClr val="F8F8F8"/>
        </a:lt1>
        <a:dk2>
          <a:srgbClr val="EAEAEA"/>
        </a:dk2>
        <a:lt2>
          <a:srgbClr val="FFFFFF"/>
        </a:lt2>
        <a:accent1>
          <a:srgbClr val="99CCFF"/>
        </a:accent1>
        <a:accent2>
          <a:srgbClr val="9999FF"/>
        </a:accent2>
        <a:accent3>
          <a:srgbClr val="F3F3F3"/>
        </a:accent3>
        <a:accent4>
          <a:srgbClr val="D4D4D4"/>
        </a:accent4>
        <a:accent5>
          <a:srgbClr val="CAE2FF"/>
        </a:accent5>
        <a:accent6>
          <a:srgbClr val="8A8AE7"/>
        </a:accent6>
        <a:hlink>
          <a:srgbClr val="3333CC"/>
        </a:hlink>
        <a:folHlink>
          <a:srgbClr val="8927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003366"/>
        </a:dk1>
        <a:lt1>
          <a:srgbClr val="FFFFFF"/>
        </a:lt1>
        <a:dk2>
          <a:srgbClr val="0000FF"/>
        </a:dk2>
        <a:lt2>
          <a:srgbClr val="CCECFF"/>
        </a:lt2>
        <a:accent1>
          <a:srgbClr val="3366CC"/>
        </a:accent1>
        <a:accent2>
          <a:srgbClr val="004570"/>
        </a:accent2>
        <a:accent3>
          <a:srgbClr val="AAAAFF"/>
        </a:accent3>
        <a:accent4>
          <a:srgbClr val="DADADA"/>
        </a:accent4>
        <a:accent5>
          <a:srgbClr val="ADB8E2"/>
        </a:accent5>
        <a:accent6>
          <a:srgbClr val="003E65"/>
        </a:accent6>
        <a:hlink>
          <a:srgbClr val="99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3">
        <a:dk1>
          <a:srgbClr val="808080"/>
        </a:dk1>
        <a:lt1>
          <a:srgbClr val="FFFFFF"/>
        </a:lt1>
        <a:dk2>
          <a:srgbClr val="CCCCFF"/>
        </a:dk2>
        <a:lt2>
          <a:srgbClr val="F8F8F8"/>
        </a:lt2>
        <a:accent1>
          <a:srgbClr val="85ADDD"/>
        </a:accent1>
        <a:accent2>
          <a:srgbClr val="333399"/>
        </a:accent2>
        <a:accent3>
          <a:srgbClr val="E2E2FF"/>
        </a:accent3>
        <a:accent4>
          <a:srgbClr val="DADADA"/>
        </a:accent4>
        <a:accent5>
          <a:srgbClr val="C2D3EB"/>
        </a:accent5>
        <a:accent6>
          <a:srgbClr val="2D2D8A"/>
        </a:accent6>
        <a:hlink>
          <a:srgbClr val="0250C2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Nightfall design template</Template>
  <TotalTime>8</TotalTime>
  <Words>10</Words>
  <Application>Microsoft Office PowerPoint</Application>
  <PresentationFormat>On-screen Show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Nightfall design template</vt:lpstr>
      <vt:lpstr>Fabrikam, Inc.</vt:lpstr>
      <vt:lpstr>Realigned Operations Group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Fabrikam, Inc.</dc:title>
  <dc:creator>Tim Huddleston</dc:creator>
  <cp:lastModifiedBy>Cat Skintik</cp:lastModifiedBy>
  <cp:revision>3</cp:revision>
  <dcterms:created xsi:type="dcterms:W3CDTF">2006-11-21T17:49:53Z</dcterms:created>
  <dcterms:modified xsi:type="dcterms:W3CDTF">2006-11-27T14:15:05Z</dcterms:modified>
</cp:coreProperties>
</file>